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634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906F2-3A6F-4498-B172-943AEDE4A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5BA378-7E85-403A-B246-913F6C264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2282EE-76F7-4510-A0B6-7016D0789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C8E7D-763B-4BB6-B2C5-A01FBB793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19FB28-2E65-4055-AA3E-2FFE940C5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9730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10D8F-034D-45F8-BB0D-93A7721CE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E748A5-32C3-48A5-90E3-E659A207A7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65FEE-CEC3-4BFF-B5F9-E74220F0E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365935-69E6-45DC-A3E7-55D782717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0EB47-7C81-49F8-812A-5F3F30041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0934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7EF7B0-0536-48F3-98A8-42E14568E8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BDE98B-2E04-4A64-B104-48554B3E9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EE790-463D-4CA2-A1CD-BE984CA4E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7EF90-6F5B-4606-A3AF-A53F8904D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40C34-222A-459C-AA3B-1F8B40C2C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8345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4D952-7B5D-40AB-9336-7D4F9E4E9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58FD9-F174-44A4-85B4-56D459BB7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58CAD-945F-4E3B-85C6-60B821AAB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A5A72-34B4-4045-86A2-CBF7F48D4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78412-0902-4EFD-BDAD-5C25D550C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7932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8FAE4-DFD1-4992-A9D1-D612219BD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16C05-B79B-4F0D-AA6F-8AE8442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D623A-9FE4-448F-A7CC-F09EFBDE9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1DEEC-4A29-4240-AB2D-4BAB1134C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2A91C-64E6-4A70-A26D-466BA1D5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4897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067D1-3AAE-4BF1-A6E1-BFBEC897A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AD48C-006F-40AC-A6A2-C521904428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4C23D2-65B0-4476-842E-9053C8FF7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11EDF3-E690-4312-9F62-544F445A3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1FC85-BB2C-4D5A-A997-F5725F1D5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53C89E-1040-4A29-B953-A9F46057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9482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6DE2D-DCCA-4270-9F29-C2EC3A75E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92B35A-C04E-4A8D-AE14-C155416BE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B0A292-ED0E-4FDD-A899-E0D5EF2D9A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BD0233-07D1-4879-B9A0-ACA40511C0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A33B35-2059-4AC1-B273-39331B74F8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D02402-1A95-4563-82E6-CF3438F7C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A1C650-AB02-4935-95D6-CA910204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27D09A-01F8-41B4-855A-30CA19637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7041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AB676-8FBE-42E9-BB32-448AFA28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BF8E1F-1654-4D77-9789-82584B899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7D045B-F17E-47D6-B6ED-FA1FC6996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24DCC9-EB01-4214-AA1A-8FB5B829F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383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636E75-64C0-460B-9F66-DA6FF241F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61DB97-B239-4055-A7A1-6A7D99BCE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6A181-721F-4A67-ABDA-BFEBC4551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763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9CA5A-468B-47F1-9AD0-080C45B80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B1164-EBBA-4730-84D1-DDEC237B91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CF4248-5753-4C03-8C85-C14256A0A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4F722-E787-413F-BD96-B2D0A8A96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644EB-C675-4FAE-AAFE-F8D638936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44601E-9958-4840-BCEC-D080373BC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5942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381D4-6F2D-4D3A-9088-A3121838C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96617B-BE5B-4900-8945-A037527C94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A12827-973C-4B4E-85DA-AB637C95B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0F9B21-1E07-48A5-9758-9BE1E15E1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2D71A-C059-485F-8575-39D868D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5EEFF7-2515-4E74-851E-94B6F06F2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8185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16C034-4FAB-4AF3-847A-7C1113C06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FA1F8D-2E6D-4A8D-975C-A7C097135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9B6BC-19CB-4F9C-AC0F-BE5CF50374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F48F5C-9441-4E22-8D26-9B88B7595B7A}" type="datetimeFigureOut">
              <a:rPr lang="en-AU" smtClean="0"/>
              <a:t>23/03/2023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B4753-A249-4E3C-BEDD-CF25F244F8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AEE92-5061-424D-9B98-4FE5024AA7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39C07A-535C-465E-94BD-DAB2499355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0604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0B411-650F-4C41-AAEE-A7BD2895C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Two overall scales of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83D3F-F2A8-4A2D-BAF7-808105D8A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Narrow-scale</a:t>
            </a:r>
          </a:p>
          <a:p>
            <a:pPr lvl="1"/>
            <a:r>
              <a:rPr lang="en-AU" dirty="0"/>
              <a:t>Bon </a:t>
            </a:r>
            <a:r>
              <a:rPr lang="en-AU" dirty="0" err="1"/>
              <a:t>Bon</a:t>
            </a:r>
            <a:r>
              <a:rPr lang="en-AU" dirty="0"/>
              <a:t> and surrounding areas</a:t>
            </a:r>
          </a:p>
          <a:p>
            <a:r>
              <a:rPr lang="en-AU" dirty="0"/>
              <a:t>Broad-scale</a:t>
            </a:r>
          </a:p>
          <a:p>
            <a:pPr lvl="1"/>
            <a:r>
              <a:rPr lang="en-AU" dirty="0"/>
              <a:t>Extent capturing all three IBRA subregions within Bon </a:t>
            </a:r>
            <a:r>
              <a:rPr lang="en-AU" dirty="0" err="1"/>
              <a:t>Bon</a:t>
            </a:r>
            <a:endParaRPr lang="en-AU" dirty="0"/>
          </a:p>
          <a:p>
            <a:pPr lvl="1"/>
            <a:r>
              <a:rPr lang="en-AU" dirty="0"/>
              <a:t>(Other than one region that extends far to the north that is excluded)</a:t>
            </a:r>
          </a:p>
        </p:txBody>
      </p:sp>
    </p:spTree>
    <p:extLst>
      <p:ext uri="{BB962C8B-B14F-4D97-AF65-F5344CB8AC3E}">
        <p14:creationId xmlns:p14="http://schemas.microsoft.com/office/powerpoint/2010/main" val="2679938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55053-44CC-4F0B-902B-C854FD470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9578C-0995-4CAA-8856-92D1DFB75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Plot over time</a:t>
            </a:r>
          </a:p>
          <a:p>
            <a:r>
              <a:rPr lang="en-AU" dirty="0"/>
              <a:t>Can highlight certain </a:t>
            </a:r>
            <a:br>
              <a:rPr lang="en-AU" dirty="0"/>
            </a:br>
            <a:r>
              <a:rPr lang="en-AU" dirty="0"/>
              <a:t>stations for comparison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0321F2-A781-4F32-9EE5-8833EAB7F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6837" y="1027906"/>
            <a:ext cx="7147050" cy="5426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035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DA931-6C11-4334-B3CC-8B1CE03D6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3F4DE-2269-404D-B3E1-6BA425415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E.g. </a:t>
            </a:r>
            <a:r>
              <a:rPr lang="en-AU" dirty="0" err="1"/>
              <a:t>Yellabinna</a:t>
            </a:r>
            <a:r>
              <a:rPr lang="en-AU" dirty="0"/>
              <a:t> Regional </a:t>
            </a:r>
            <a:br>
              <a:rPr lang="en-AU" dirty="0"/>
            </a:br>
            <a:r>
              <a:rPr lang="en-AU" dirty="0"/>
              <a:t>Reserve compared to </a:t>
            </a:r>
            <a:br>
              <a:rPr lang="en-AU" dirty="0"/>
            </a:br>
            <a:r>
              <a:rPr lang="en-AU" dirty="0"/>
              <a:t>surrounding stations.</a:t>
            </a:r>
          </a:p>
          <a:p>
            <a:r>
              <a:rPr lang="en-AU" dirty="0"/>
              <a:t>Increasing max PV </a:t>
            </a:r>
            <a:br>
              <a:rPr lang="en-AU" dirty="0"/>
            </a:br>
            <a:r>
              <a:rPr lang="en-AU" dirty="0"/>
              <a:t>anomaly over years.</a:t>
            </a:r>
          </a:p>
          <a:p>
            <a:r>
              <a:rPr lang="en-AU" dirty="0"/>
              <a:t>Need to consider relative </a:t>
            </a:r>
            <a:br>
              <a:rPr lang="en-AU" dirty="0"/>
            </a:br>
            <a:r>
              <a:rPr lang="en-AU" dirty="0"/>
              <a:t>to starting point</a:t>
            </a:r>
          </a:p>
          <a:p>
            <a:pPr lvl="1"/>
            <a:r>
              <a:rPr lang="en-AU" dirty="0"/>
              <a:t>E.g. did it start with low </a:t>
            </a:r>
            <a:br>
              <a:rPr lang="en-AU" dirty="0"/>
            </a:br>
            <a:r>
              <a:rPr lang="en-AU" dirty="0"/>
              <a:t>cover, therefore high</a:t>
            </a:r>
            <a:br>
              <a:rPr lang="en-AU" dirty="0"/>
            </a:br>
            <a:r>
              <a:rPr lang="en-AU" dirty="0"/>
              <a:t>potential to increase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8EA975-8B80-432E-990B-91E89D7BE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3463" y="1895059"/>
            <a:ext cx="7338537" cy="3932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907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AF70B-95DF-4004-BB25-4D0E2FADC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Or, the same for BB and surrounding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6AB15-13BC-40B5-8AF3-3FE4DFD63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1CD7D8-56EE-4CD8-BED8-BFBEC1B80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548" y="1429396"/>
            <a:ext cx="9642104" cy="514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20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4FC1C-A83A-4FE6-B4D4-933BE98B5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For NPV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FFD6B-FCE5-4F6B-855D-8312A475C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67BE90-C904-4719-B97E-295C1FC1F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74" y="1332008"/>
            <a:ext cx="10091530" cy="545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770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7518A-60E2-4F0D-B35A-524263B6D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54097-4575-4CA8-AB08-3D63AC0A0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42468D-16C3-4FBC-A500-5B8735CB4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148" y="1428131"/>
            <a:ext cx="9923844" cy="530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155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D4E38-45B8-4B8A-BE5C-592EF0A46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Can interpret using mean </a:t>
            </a:r>
            <a:r>
              <a:rPr lang="en-AU" dirty="0" err="1"/>
              <a:t>pv</a:t>
            </a:r>
            <a:r>
              <a:rPr lang="en-AU" dirty="0"/>
              <a:t> cover from pre-2009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F0E99-99C3-4E4C-BD24-F78EDDD13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BB has similar PV</a:t>
            </a:r>
            <a:br>
              <a:rPr lang="en-AU" dirty="0"/>
            </a:br>
            <a:r>
              <a:rPr lang="en-AU" dirty="0" err="1"/>
              <a:t>anom</a:t>
            </a:r>
            <a:r>
              <a:rPr lang="en-AU" dirty="0"/>
              <a:t> slope to</a:t>
            </a:r>
            <a:br>
              <a:rPr lang="en-AU" dirty="0"/>
            </a:br>
            <a:r>
              <a:rPr lang="en-AU" dirty="0"/>
              <a:t>Mount </a:t>
            </a:r>
            <a:r>
              <a:rPr lang="en-AU" dirty="0" err="1"/>
              <a:t>Eba</a:t>
            </a:r>
            <a:r>
              <a:rPr lang="en-AU" dirty="0"/>
              <a:t> despite</a:t>
            </a:r>
            <a:br>
              <a:rPr lang="en-AU"/>
            </a:br>
            <a:r>
              <a:rPr lang="en-AU"/>
              <a:t>Mount </a:t>
            </a:r>
            <a:r>
              <a:rPr lang="en-AU" dirty="0" err="1"/>
              <a:t>Eba</a:t>
            </a:r>
            <a:r>
              <a:rPr lang="en-AU" dirty="0"/>
              <a:t> starting</a:t>
            </a:r>
            <a:br>
              <a:rPr lang="en-AU" dirty="0"/>
            </a:br>
            <a:r>
              <a:rPr lang="en-AU" dirty="0"/>
              <a:t>at a much lower</a:t>
            </a:r>
            <a:br>
              <a:rPr lang="en-AU" dirty="0"/>
            </a:br>
            <a:r>
              <a:rPr lang="en-AU" dirty="0"/>
              <a:t>mean PV.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AFA7F1-12A7-414D-8231-6020608BB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0044" y="1900752"/>
            <a:ext cx="8079555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087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2E36F-226C-45EC-991D-D7A8D046E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Narrow-scale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54D16-32C5-40B3-BA32-2F2B9F834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49670" cy="4351338"/>
          </a:xfrm>
        </p:spPr>
        <p:txBody>
          <a:bodyPr/>
          <a:lstStyle/>
          <a:p>
            <a:r>
              <a:rPr lang="en-AU" dirty="0"/>
              <a:t>Looking at Bon </a:t>
            </a:r>
            <a:r>
              <a:rPr lang="en-AU" dirty="0" err="1"/>
              <a:t>Bon</a:t>
            </a:r>
            <a:r>
              <a:rPr lang="en-AU" dirty="0"/>
              <a:t> and pixels within a 10 km buffer.</a:t>
            </a:r>
          </a:p>
          <a:p>
            <a:pPr lvl="1"/>
            <a:r>
              <a:rPr lang="en-AU" dirty="0"/>
              <a:t>10 km buffer roughly doubles the area of BB</a:t>
            </a:r>
          </a:p>
          <a:p>
            <a:r>
              <a:rPr lang="en-AU" dirty="0"/>
              <a:t>This includes: </a:t>
            </a:r>
          </a:p>
          <a:p>
            <a:pPr lvl="1"/>
            <a:r>
              <a:rPr lang="en-AU" dirty="0" err="1"/>
              <a:t>Coondambo</a:t>
            </a:r>
            <a:r>
              <a:rPr lang="en-AU" dirty="0"/>
              <a:t>, Mt Vivian, North Well and Mt </a:t>
            </a:r>
            <a:r>
              <a:rPr lang="en-AU" dirty="0" err="1"/>
              <a:t>Eba</a:t>
            </a:r>
            <a:endParaRPr lang="en-AU" dirty="0"/>
          </a:p>
          <a:p>
            <a:r>
              <a:rPr lang="en-AU" dirty="0"/>
              <a:t>AIM:</a:t>
            </a:r>
          </a:p>
          <a:p>
            <a:pPr lvl="1"/>
            <a:r>
              <a:rPr lang="en-AU" dirty="0"/>
              <a:t>Is there an effect of destocking at BB?</a:t>
            </a:r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036504-97CA-439D-B79B-43AAAD057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9753" y="1066125"/>
            <a:ext cx="3622164" cy="472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763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5C729-01B3-4096-BF15-7E8DB494D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AU" dirty="0"/>
              <a:t>Three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4A00F-D505-4A9C-BC11-86C94C85C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PV</a:t>
            </a:r>
          </a:p>
          <a:p>
            <a:r>
              <a:rPr lang="en-AU" dirty="0"/>
              <a:t>NPV</a:t>
            </a:r>
          </a:p>
          <a:p>
            <a:r>
              <a:rPr lang="en-AU" dirty="0"/>
              <a:t>Bare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6CE98D-BD6F-4F19-8F2C-77BABF373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14" y="3741951"/>
            <a:ext cx="5825043" cy="23554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538F4A-47F0-4A7B-B91C-A87B7D863F67}"/>
              </a:ext>
            </a:extLst>
          </p:cNvPr>
          <p:cNvSpPr txBox="1"/>
          <p:nvPr/>
        </p:nvSpPr>
        <p:spPr>
          <a:xfrm>
            <a:off x="6580047" y="2206645"/>
            <a:ext cx="547021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b="1" dirty="0"/>
              <a:t>Current selection of variables: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Climatic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3 month sum rainfall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12 month sum rainfall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Month of year (captures other yearly cyclical climatic variables)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Date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Explains residual variance of response variable through time not explained by other variables included in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Management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Time since destock (TSD)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Counts up from 2009 for Bon </a:t>
            </a:r>
            <a:r>
              <a:rPr lang="en-AU" dirty="0" err="1"/>
              <a:t>Bon</a:t>
            </a:r>
            <a:endParaRPr lang="en-AU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Continually zero for all surrounding properties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839FE74-DAED-404C-BE98-A49981E80768}"/>
              </a:ext>
            </a:extLst>
          </p:cNvPr>
          <p:cNvCxnSpPr>
            <a:cxnSpLocks/>
          </p:cNvCxnSpPr>
          <p:nvPr/>
        </p:nvCxnSpPr>
        <p:spPr>
          <a:xfrm flipH="1">
            <a:off x="4074341" y="2554098"/>
            <a:ext cx="2407379" cy="180750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1311B7D-C2A1-4DB7-A1ED-A9C26FFD846D}"/>
              </a:ext>
            </a:extLst>
          </p:cNvPr>
          <p:cNvCxnSpPr>
            <a:cxnSpLocks/>
          </p:cNvCxnSpPr>
          <p:nvPr/>
        </p:nvCxnSpPr>
        <p:spPr>
          <a:xfrm>
            <a:off x="1772156" y="3220630"/>
            <a:ext cx="141610" cy="472769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2A190B7A-D79F-4333-9936-7A0394EB86B9}"/>
              </a:ext>
            </a:extLst>
          </p:cNvPr>
          <p:cNvSpPr/>
          <p:nvPr/>
        </p:nvSpPr>
        <p:spPr>
          <a:xfrm>
            <a:off x="1687189" y="3725549"/>
            <a:ext cx="469338" cy="275745"/>
          </a:xfrm>
          <a:prstGeom prst="ellipse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2026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3965F-5896-4B5C-9ABA-3B2337F7F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7737C-7C46-4293-AF7B-4883520987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B4C2BF-8891-4F4E-8484-AA3D215E1EA7}"/>
              </a:ext>
            </a:extLst>
          </p:cNvPr>
          <p:cNvSpPr txBox="1"/>
          <p:nvPr/>
        </p:nvSpPr>
        <p:spPr>
          <a:xfrm>
            <a:off x="9657844" y="877526"/>
            <a:ext cx="5294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/>
              <a:t>PV</a:t>
            </a:r>
            <a:endParaRPr lang="en-AU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F3B7C5-752B-4D82-AE2C-3903D94E9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218" y="1270217"/>
            <a:ext cx="9968949" cy="54621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CA8BA5-78C0-4CAC-86F4-F06BD5D29CBF}"/>
              </a:ext>
            </a:extLst>
          </p:cNvPr>
          <p:cNvSpPr txBox="1"/>
          <p:nvPr/>
        </p:nvSpPr>
        <p:spPr>
          <a:xfrm>
            <a:off x="4061733" y="554360"/>
            <a:ext cx="51546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Effects of each driving variable on PV (in this case)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Effect of TSD is the main output</a:t>
            </a:r>
          </a:p>
        </p:txBody>
      </p:sp>
    </p:spTree>
    <p:extLst>
      <p:ext uri="{BB962C8B-B14F-4D97-AF65-F5344CB8AC3E}">
        <p14:creationId xmlns:p14="http://schemas.microsoft.com/office/powerpoint/2010/main" val="4123825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3965F-5896-4B5C-9ABA-3B2337F7F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B4C2BF-8891-4F4E-8484-AA3D215E1EA7}"/>
              </a:ext>
            </a:extLst>
          </p:cNvPr>
          <p:cNvSpPr txBox="1"/>
          <p:nvPr/>
        </p:nvSpPr>
        <p:spPr>
          <a:xfrm>
            <a:off x="9657844" y="877526"/>
            <a:ext cx="731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/>
              <a:t>NPV</a:t>
            </a:r>
            <a:endParaRPr lang="en-AU" b="1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44A83C-1F7A-4889-BFDA-215F24CA0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62ACAD-B1B3-42F2-951C-8C5630FB0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087" y="1308675"/>
            <a:ext cx="9809922" cy="538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37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3965F-5896-4B5C-9ABA-3B2337F7F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B4C2BF-8891-4F4E-8484-AA3D215E1EA7}"/>
              </a:ext>
            </a:extLst>
          </p:cNvPr>
          <p:cNvSpPr txBox="1"/>
          <p:nvPr/>
        </p:nvSpPr>
        <p:spPr>
          <a:xfrm>
            <a:off x="9657844" y="877526"/>
            <a:ext cx="7711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/>
              <a:t>Bare</a:t>
            </a:r>
            <a:endParaRPr lang="en-AU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ABE0D-E2BB-4584-B97A-9F5459021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CCCFFF-C288-4A86-A39D-0B566AC42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181" y="1285461"/>
            <a:ext cx="9876315" cy="542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964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2E36F-226C-45EC-991D-D7A8D046E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Broad-scale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54D16-32C5-40B3-BA32-2F2B9F834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49417" cy="4351338"/>
          </a:xfrm>
        </p:spPr>
        <p:txBody>
          <a:bodyPr/>
          <a:lstStyle/>
          <a:p>
            <a:r>
              <a:rPr lang="en-AU" dirty="0"/>
              <a:t>Looking at Bon </a:t>
            </a:r>
            <a:r>
              <a:rPr lang="en-AU" dirty="0" err="1"/>
              <a:t>Bon</a:t>
            </a:r>
            <a:r>
              <a:rPr lang="en-AU" dirty="0"/>
              <a:t> and pixels within a 10 km buffer.</a:t>
            </a:r>
          </a:p>
          <a:p>
            <a:pPr lvl="1"/>
            <a:r>
              <a:rPr lang="en-AU" dirty="0"/>
              <a:t>10 km buffer roughly doubles the area of BB</a:t>
            </a:r>
          </a:p>
          <a:p>
            <a:r>
              <a:rPr lang="en-AU" dirty="0"/>
              <a:t>AIM:</a:t>
            </a:r>
          </a:p>
          <a:p>
            <a:pPr lvl="1"/>
            <a:r>
              <a:rPr lang="en-AU" dirty="0"/>
              <a:t>Are there general differences in vegetation cover between stations that could be attributed to differences in management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363BF0-DFEA-4246-8FAB-EE50F8317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198" y="1573695"/>
            <a:ext cx="6209965" cy="414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911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72E52-E70E-4F76-B3C6-633203115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F166E-93E3-43A7-9FBF-779BF4E13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954078" cy="4351338"/>
          </a:xfrm>
        </p:spPr>
        <p:txBody>
          <a:bodyPr/>
          <a:lstStyle/>
          <a:p>
            <a:r>
              <a:rPr lang="en-AU" dirty="0"/>
              <a:t>GAM seems too complicated to interpret.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989607-4073-436A-A938-32CE513BD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" y="2305673"/>
            <a:ext cx="7666384" cy="4372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268E75-16FB-4A62-96DF-66EF1E35CF0F}"/>
              </a:ext>
            </a:extLst>
          </p:cNvPr>
          <p:cNvSpPr txBox="1"/>
          <p:nvPr/>
        </p:nvSpPr>
        <p:spPr>
          <a:xfrm>
            <a:off x="8370810" y="2607586"/>
            <a:ext cx="34326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Remaining effect of date on PV </a:t>
            </a:r>
          </a:p>
          <a:p>
            <a:r>
              <a:rPr lang="en-AU" dirty="0"/>
              <a:t>that cannot be attributed to other </a:t>
            </a:r>
          </a:p>
          <a:p>
            <a:r>
              <a:rPr lang="en-AU" dirty="0"/>
              <a:t>variables included in the model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2F66DB6-259C-494A-B374-324132923200}"/>
              </a:ext>
            </a:extLst>
          </p:cNvPr>
          <p:cNvCxnSpPr/>
          <p:nvPr/>
        </p:nvCxnSpPr>
        <p:spPr>
          <a:xfrm flipH="1">
            <a:off x="7118773" y="2858347"/>
            <a:ext cx="1157210" cy="5215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2536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C6024-2B4C-4D1A-987E-913B69564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65415-57BA-4641-93F0-29E8AD7B0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Focus on the change in mean, minimum and maximum annual cover values per station.</a:t>
            </a:r>
          </a:p>
          <a:p>
            <a:pPr lvl="1"/>
            <a:r>
              <a:rPr lang="en-AU" dirty="0"/>
              <a:t>i.e. are the cover peaks / troughs increasing or decreasing over time</a:t>
            </a:r>
          </a:p>
          <a:p>
            <a:pPr lvl="1"/>
            <a:r>
              <a:rPr lang="en-AU" dirty="0"/>
              <a:t>Anomalies calculated based on mean cover values per pixel per month (can be set up where this mean is calculated based on pre-management dates)</a:t>
            </a:r>
          </a:p>
          <a:p>
            <a:pPr lvl="1"/>
            <a:r>
              <a:rPr lang="en-AU" dirty="0"/>
              <a:t>Then calculate minimum, mean and maximum anomalies at yearly time steps</a:t>
            </a:r>
          </a:p>
        </p:txBody>
      </p:sp>
    </p:spTree>
    <p:extLst>
      <p:ext uri="{BB962C8B-B14F-4D97-AF65-F5344CB8AC3E}">
        <p14:creationId xmlns:p14="http://schemas.microsoft.com/office/powerpoint/2010/main" val="3256550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415</Words>
  <Application>Microsoft Office PowerPoint</Application>
  <PresentationFormat>Widescreen</PresentationFormat>
  <Paragraphs>62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Two overall scales of analysis</vt:lpstr>
      <vt:lpstr>Narrow-scale analysis</vt:lpstr>
      <vt:lpstr>Three models</vt:lpstr>
      <vt:lpstr>Results</vt:lpstr>
      <vt:lpstr>Results</vt:lpstr>
      <vt:lpstr>Results</vt:lpstr>
      <vt:lpstr>Broad-scale analysis</vt:lpstr>
      <vt:lpstr>Approach</vt:lpstr>
      <vt:lpstr>Approach</vt:lpstr>
      <vt:lpstr>Results</vt:lpstr>
      <vt:lpstr>PowerPoint Presentation</vt:lpstr>
      <vt:lpstr>Or, the same for BB and surrounding</vt:lpstr>
      <vt:lpstr>For NPV</vt:lpstr>
      <vt:lpstr>PowerPoint Presentation</vt:lpstr>
      <vt:lpstr>Can interpret using mean pv cover from pre-2009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Narrow-scale analysis</dc:title>
  <dc:creator>Angus Eugene Retallack</dc:creator>
  <cp:lastModifiedBy>Angus Eugene Retallack</cp:lastModifiedBy>
  <cp:revision>22</cp:revision>
  <dcterms:created xsi:type="dcterms:W3CDTF">2023-03-22T23:33:57Z</dcterms:created>
  <dcterms:modified xsi:type="dcterms:W3CDTF">2023-03-24T03:40:30Z</dcterms:modified>
</cp:coreProperties>
</file>

<file path=docProps/thumbnail.jpeg>
</file>